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8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794760"/>
            <a:ext cx="12191695" cy="73152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920240"/>
            <a:ext cx="10515600" cy="173736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l"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Arial"/>
              </a:rPr>
              <a:t>Patrol Sight
for Dubai's Policing Operation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977639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0">
                <a:solidFill>
                  <a:srgbClr val="B0413E"/>
                </a:solidFill>
                <a:latin typeface="Arial"/>
              </a:rPr>
              <a:t>Extending Oyoon from fixed cameras to the officer on foot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8521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Arial"/>
              </a:rPr>
              <a:t>HumanityAI'd — illustrative profile deck, prepared for discussion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Delivered with a licensed local partner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We do not claim to run fleet operations at national scale alone — our own due diligence says so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Installation, fleet logistics and first-line support delivered with a UAE-licensed integrator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SIRA licensing of company, systems and personnel addressed through that partnership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Our engineering and measured pipeline; their operational reach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This is the established entry model for a recognition vendor in this region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8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200400"/>
            <a:ext cx="2011680" cy="54864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65176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Let's put it on five officers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47472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B0413E"/>
                </a:solidFill>
                <a:latin typeface="Arial"/>
              </a:rPr>
              <a:t>One patrol area · six weeks · measured against numbers we agree together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Why Dubai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Oyoon has connected tens of thousands of FR-enabled cameras to a central command centre since 2018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AI cameras were publicly credited with 319 arrests in the programme's first year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Facial recognition has since been extended to Dubai Metro stations to identify wanted persons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The command infrastructure, the operating model and institutional confidence in FR already exist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What remains unaddressed is the officer on foot — the last fifty metres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B0413E"/>
                </a:solidFill>
                <a:latin typeface="Arial"/>
              </a:rPr>
              <a:t>Publicly reported facts; programme specifics to be confirmed with the authority.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The operational gap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Recognition happens where the cameras are — fixed points the subject walks past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The result reaches the officer by radio, after the encounter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The officer's hands and attention are occupied answering it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In high-footfall public realm and transport environments, seconds decide the outcome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The capability exists; it just doesn't reach the person standing in front of the subject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8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200400"/>
            <a:ext cx="2011680" cy="54864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65176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What we would deploy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47472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B0413E"/>
                </a:solidFill>
                <a:latin typeface="Arial"/>
              </a:rPr>
              <a:t>The same platform running in our production deployment today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The experience for a Dubai officer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Collects AR glasses at shift start; they pair to the dedicated network and stream automatically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As people pass, faces are identified against the authority's watchlist — no button, no phone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A colour-coded category label appears in the lens in ~68 ms — category read at a glance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The control room sees the same alert live, with device, timestamp and confidence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The officer verifies before acting — the system informs the decision, never makes it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56032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Arial"/>
              </a:rPr>
              <a:t>Proven before we arrive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101826"/>
                </a:solidFill>
                <a:latin typeface="Arial"/>
              </a:rPr>
              <a:t>~68 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glasses to label, measured</a:t>
            </a:r>
          </a:p>
        </p:txBody>
      </p:sp>
      <p:sp>
        <p:nvSpPr>
          <p:cNvPr id="8" name="Rectangle 7"/>
          <p:cNvSpPr/>
          <p:nvPr/>
        </p:nvSpPr>
        <p:spPr>
          <a:xfrm>
            <a:off x="3550843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50843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101826"/>
                </a:solidFill>
                <a:latin typeface="Arial"/>
              </a:rPr>
              <a:t>93,728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50843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persons enrolled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78727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78727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101826"/>
                </a:solidFill>
                <a:latin typeface="Arial"/>
              </a:rPr>
              <a:t>8.5 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78727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search P95, 1,931 searches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06611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006611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101826"/>
                </a:solidFill>
                <a:latin typeface="Arial"/>
              </a:rPr>
              <a:t>97.6%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06611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frames served from cache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Fit with the authority's priorities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Data residency — biometric data never leaves the network; operable fully air-gapped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UAE PDPL treats biometric data as sensitive: on-prem satisfies it by architecture, not assurance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The authority owns the watchlist outright — no scraped or vendor-supplied face database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Full audit trail of every search and match, exportable for oversight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Extends the existing Oyoon investment rather than duplicating it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Stated honestly — the limits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Reliable to ~5 m, 6–7 m in good light, 8–10 m in long-range mode; fixed cameras remain right beyond that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No NIST FRTE ranking — we offer measured accuracy testing in your environment during the pilot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Wearable-transport encryption is on the roadmap; until then an isolated glasses VLAN is specified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Concurrent devices per server is unmeasured — we measure it in your pilot and contract on that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Security hardening phases are disclosed, costed and dated in our due-diligence report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B0413E"/>
                </a:solidFill>
                <a:latin typeface="Arial"/>
              </a:rPr>
              <a:t>Disclosed up front because your engineers will find it in evaluation.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Proposed pilot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One patrol area, 5–10 officers, six weeks — your watchlist, your wireless network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Information-security review and DPIA gate before any live record is loaded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A shadow-running week to establish the false-positive rate before any officer acts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Measured against KPIs agreed at kick-off, including latency and false-positive ceiling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Watchlist, thresholds and audit history carry forward into rollout — no rework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